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7" r:id="rId3"/>
    <p:sldId id="298" r:id="rId4"/>
    <p:sldId id="299" r:id="rId5"/>
    <p:sldId id="269" r:id="rId6"/>
    <p:sldId id="313" r:id="rId7"/>
    <p:sldId id="314" r:id="rId8"/>
    <p:sldId id="315" r:id="rId9"/>
    <p:sldId id="316" r:id="rId10"/>
    <p:sldId id="317" r:id="rId11"/>
    <p:sldId id="321" r:id="rId12"/>
    <p:sldId id="319" r:id="rId13"/>
    <p:sldId id="320" r:id="rId14"/>
    <p:sldId id="322" r:id="rId15"/>
    <p:sldId id="32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  <a:srgbClr val="F55D7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92" autoAdjust="0"/>
  </p:normalViewPr>
  <p:slideViewPr>
    <p:cSldViewPr>
      <p:cViewPr>
        <p:scale>
          <a:sx n="71" d="100"/>
          <a:sy n="71" d="100"/>
        </p:scale>
        <p:origin x="-1260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6448-E2CC-402C-BDF2-9252CDA0C735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AEB4-945E-41C0-A384-F721939C3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3FDF3-2A64-4E53-8912-15BBAA29B2C0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6EA2E-7FD4-4217-828C-965A38DFD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4541B-DDA4-4D0E-87EB-A44064002970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C73DE-8C6B-49DA-86E0-9A5057A2E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D433A-EA58-4F6B-9A76-2CBB995698E3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00B8A-111E-47E5-999C-9B004B9EC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1F82-6717-47E5-92C7-B32100808EB4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3FEA9-F105-4383-98BA-F484D40FD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19C4A-88C6-4B71-A7AF-FB4D88CE9B35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B614-1B2A-458F-96EC-807463CE5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10A06-6381-43AA-A58A-890AC11A0BC4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62855-072E-43E8-9293-AF4CC5F42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90577-1968-4467-A22E-DDDB3551FE88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95C83-57D7-491A-902C-2494370DB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18D5F-B283-468E-B033-7EE59541A23A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EAC19-F2B4-4DDF-8759-617F26802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181CD-C6A5-4E20-BBF3-81EFE8FFA712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51367-0512-4741-976B-CF081D5F3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DB22E-6F13-482A-91AF-9D66994F1DA2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92F5-BEAE-4B2A-8F34-B67B51B0F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C34D96-6E91-4C28-B7E5-CFCB4D0F40A3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782256-86C1-4A26-8625-B0160C927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3571868" y="857232"/>
            <a:ext cx="4786346" cy="38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endParaRPr lang="ru-RU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2" name="Заголовок 1"/>
          <p:cNvSpPr txBox="1">
            <a:spLocks/>
          </p:cNvSpPr>
          <p:nvPr/>
        </p:nvSpPr>
        <p:spPr bwMode="auto">
          <a:xfrm>
            <a:off x="1403648" y="3140968"/>
            <a:ext cx="720250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МБДОУ «Детский сад №112 комбинированного вида»</a:t>
            </a:r>
            <a:endParaRPr lang="ru-RU" sz="27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28662" y="5143513"/>
            <a:ext cx="7286676" cy="1071570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/>
          <a:p>
            <a:pPr lvl="0" algn="ctr"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lvl="0" algn="ctr"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lvl="0" algn="ctr"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6116" y="928670"/>
            <a:ext cx="5286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№112 комбинированного вида с татарским языком воспитания и обучения»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города Казани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2608710" cy="21168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познавательных действий, становление сознания.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воображения и творческой активности.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ценностях народа, об отечественных традициях и праздниках.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307695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развитие»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16" y="1357298"/>
            <a:ext cx="8001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428736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Коррекционно-развивающая работа с детьми с ограниченными возможностями здоровья проводится в соответствии с адаптированной основной образовательной программой для дошкольников с тяжелыми нарушениями речи разработана учителями-логопедами МБДОУ «Детский сад № 112 комбинированного вида». Программа обеспечивает образовательную деятельность в группах комбинированной направленности в соответствии с образовательной программой дошкольного учреждения. Программа содержит материал для организации коррекционно-развивающей деятельности для детей от 4 до 7-8 лет с тяжелыми нарушениями речи (ОНР). К группе детей с тяжелыми нарушениями речи относятся дети с общим недоразвитием речи различного генеза (по клинико-педагогической классификации).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Программа содержит описание задач и содержание работы учителя-    логопеда, работающего в группах комбинированной направленности ДОУ, учитывает возрастные и психологические особенности дошкольников с ТНР (ОНР).  В программу включены тематическое планирование работы, примерный перечень игр, игровых и развивающих упражнений  в соответствии с ФГОС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коррекционно-развивающей работы с детьми с ограниченными возможностями здоровья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65537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с семьями воспитанников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71610"/>
            <a:ext cx="814393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Цели и задачи партнерства с родителями (законными представителями)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 является институтом первичной социализации и образования, который оказывает большое влияние на развитие ребенка в младенческом, раннем и дошкольном возрасте. Поэтому педагогам, реализующим образовательные программы дошкольного образования, необходимо учитывать в своей работе такие факторы, как условия жизни в семье, состав семьи, ее ценности и традиции, а также уважать и признавать способности и достижения родителей (законных представителей) в деле воспитания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и развития их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84004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71610"/>
            <a:ext cx="8143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Тесное сотрудничество с семьей делает успешной работу ДОУ. Только в диалоге обе стороны могут узнать, как ребенок ведет себя в другой жизненной среде. Обмен информацией о ребенке является основой для воспитательного партнерства между родителями (законными представителями) и воспитателями, то есть для открытого, доверительного и интенсивного сотрудничества обеих сторон в общем деле образования и воспитания детей.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50004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 в духе партнерства в деле образования и воспитания детей является предпосылкой для обеспечения их полноценного развития.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84004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00174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78" y="2924944"/>
            <a:ext cx="3116957" cy="2529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857232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tx2"/>
              </a:solidFill>
            </a:endParaRPr>
          </a:p>
          <a:p>
            <a:pPr algn="ctr"/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85748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МБДОУ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«Детский сад №112»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является основным  нормативным документом, регламентирующим содержание и организацию образовательной деятельности  нашего учреждения и ориентирована на детей 3-7 лет.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образования.</a:t>
            </a:r>
            <a:b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2857496"/>
            <a:ext cx="6929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 typeface="Arial" charset="0"/>
              <a:buNone/>
            </a:pPr>
            <a:endParaRPr lang="ru-RU" sz="3200" b="1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00100" y="714356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0" y="285728"/>
            <a:ext cx="8858280" cy="92869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программа разработана с учетом: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tt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340768"/>
            <a:ext cx="85011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образовательной программой дошкольного                   образования «Истоки», под ред.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Л.А.Парамоновой-Москва:ТЦ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Сфера,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2014г.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дошкольного образования для детей с тяжелыми нарушениями речи (общим недоразвитием речи)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3-7 лет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Н.В.Нищевой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2016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ритмической пластике для детей 3-7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«Ритмическая мозаика». А.И. Бурениной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г.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музыкального воспитания детей дошкольного возраста «Тутти» А.И. Бурениной, Т.Э.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Тютюнниковой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2016г.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-Региональная образовательная программа дошкольного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Сөенеч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Радость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познания».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Р.К.Шаехова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2016г.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для обучения русскоязычных детей татарскому языку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“Балалар бакчасында рус балаларына татар теле өйрәтү” Зарипова З.М., 2015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Парциальная 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«Основы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безопасности детей дошкольного возраста», Н.Н. Авдеева, О.Л.Князева,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Р.Б.Стеркина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2007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«Обучение детей дошкольных образовательных организаций правилам безопасного поведения на дорогах» Р.Ш.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Ахмадиева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Н.С. Аникина и др. 2017 г.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по музыкальному воспитанию детей дошкольного возраста «Ладушки»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И.Каплунова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И.Новоскольцева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г. Санкт-Петербург, 2019 г.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857232"/>
            <a:ext cx="735811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Char char="-"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ru-RU" b="1" dirty="0" smtClean="0">
              <a:solidFill>
                <a:schemeClr val="tx2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51520" y="548680"/>
            <a:ext cx="8243193" cy="64807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11200" b="1" i="1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395536" y="548680"/>
            <a:ext cx="8243193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 Программы: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позитивная социализация и всестороннее развитие ребенка младшего и старшего дошкольного возраста в адекватных его возрасту детских видах деятельности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600" dirty="0" smtClean="0">
                <a:latin typeface="Times New Roman"/>
              </a:rPr>
              <a:t>охраны и укрепления физического и психического здоровья детей, в том числе их эмоционального благополучия;</a:t>
            </a:r>
            <a:br>
              <a:rPr lang="ru-RU" sz="1600" dirty="0" smtClean="0">
                <a:latin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latin typeface="Times New Roman"/>
              </a:rPr>
              <a:t>обеспечения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br>
              <a:rPr lang="ru-RU" sz="1600" dirty="0" smtClean="0">
                <a:latin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latin typeface="Times New Roman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br>
              <a:rPr lang="ru-RU" sz="1600" dirty="0" smtClean="0">
                <a:latin typeface="Times New Roman"/>
              </a:rPr>
            </a:br>
            <a:r>
              <a:rPr lang="ru-RU" sz="1600" dirty="0" smtClean="0">
                <a:latin typeface="Times New Roman"/>
              </a:rPr>
              <a:t>- 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br>
              <a:rPr lang="ru-RU" sz="1600" dirty="0" smtClean="0">
                <a:latin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latin typeface="Times New Roman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600" dirty="0" err="1" smtClean="0">
                <a:latin typeface="Times New Roman"/>
              </a:rPr>
              <a:t>социокультурных</a:t>
            </a:r>
            <a:r>
              <a:rPr lang="ru-RU" sz="1600" dirty="0" smtClean="0">
                <a:latin typeface="Times New Roman"/>
              </a:rPr>
              <a:t> ценностей и принятых в обществе правил и норм поведения в интересах человека, семьи, общества;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endParaRPr kumimoji="0" lang="tt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8358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-  </a:t>
            </a:r>
            <a:r>
              <a:rPr lang="ru-RU" dirty="0" smtClean="0">
                <a:latin typeface="Times New Roman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  <a:br>
              <a:rPr lang="ru-RU" dirty="0" smtClean="0">
                <a:latin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-  </a:t>
            </a:r>
            <a:r>
              <a:rPr lang="ru-RU" dirty="0" smtClean="0">
                <a:latin typeface="Times New Roman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  <a:br>
              <a:rPr lang="ru-RU" dirty="0" smtClean="0">
                <a:latin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-  </a:t>
            </a:r>
            <a:r>
              <a:rPr lang="ru-RU" dirty="0" smtClean="0">
                <a:latin typeface="Times New Roman"/>
              </a:rPr>
              <a:t>формирования </a:t>
            </a:r>
            <a:r>
              <a:rPr lang="ru-RU" dirty="0" err="1" smtClean="0">
                <a:latin typeface="Times New Roman"/>
              </a:rPr>
              <a:t>социокультурной</a:t>
            </a:r>
            <a:r>
              <a:rPr lang="ru-RU" dirty="0" smtClean="0">
                <a:latin typeface="Times New Roman"/>
              </a:rPr>
              <a:t> среды, соответствующей возрастным, индивидуальным, психологическим и физиологическим особенностям детей;</a:t>
            </a:r>
            <a:br>
              <a:rPr lang="ru-RU" dirty="0" smtClean="0">
                <a:latin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-  </a:t>
            </a:r>
            <a:r>
              <a:rPr lang="ru-RU" dirty="0" smtClean="0">
                <a:latin typeface="Times New Roman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</a:t>
            </a:r>
            <a:br>
              <a:rPr lang="ru-RU" dirty="0" smtClean="0">
                <a:latin typeface="Times New Roman"/>
              </a:rPr>
            </a:br>
            <a:r>
              <a:rPr lang="ru-RU" dirty="0" smtClean="0">
                <a:latin typeface="Times New Roman"/>
              </a:rPr>
              <a:t>и образования, охраны и укрепления здоровья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332656"/>
            <a:ext cx="82868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национального культурного пространства, для всестороннего развития и обогащения посредством приобщения детей к истокам национальной культуры народов, населяющих Республику Татарстан;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условий для формирования правильного звукопроизношения и закрепления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формировать эстетическое отношение к изобразительному искусству как отражению жизни во всем ее многообразии, к окружающей действительности в целом и к самому себе как части мироздания;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развивать навыки свободного общения с взрослыми и детьми в процессе освоения способов безопасного поведения, способов оказания самопомощи, помощи другому, правил поведения в стандартных опасных ситуациях.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гармоничное физическое развитие;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интереса и ценностного отношения к занятиям физической культурой;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основ здорового образа жизни.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охрана жизни и укрепление здоровья, обеспечение нормального функционирования всех органов и систем организм;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всестороннее совершенствование физических качеств;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работоспособности и закаливание.</a:t>
            </a:r>
          </a:p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двигательных умений и навыков;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</a:p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интереса и потребности в занятиях физическими упражнениями;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307695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Социально-коммуникативное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собственных действий.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«Речевое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Овладение речью как средством общения и культуры.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Обогащение активного словаря.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связной, грамматически правильной диалоговой и монологической речи.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речевого творчества.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1045</Words>
  <Application>Microsoft Office PowerPoint</Application>
  <PresentationFormat>Экран (4:3)</PresentationFormat>
  <Paragraphs>129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Учитель</cp:lastModifiedBy>
  <cp:revision>67</cp:revision>
  <dcterms:created xsi:type="dcterms:W3CDTF">2019-02-01T08:44:15Z</dcterms:created>
  <dcterms:modified xsi:type="dcterms:W3CDTF">2021-02-08T06:07:31Z</dcterms:modified>
</cp:coreProperties>
</file>